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7" r:id="rId3"/>
    <p:sldId id="264" r:id="rId4"/>
    <p:sldId id="266" r:id="rId5"/>
    <p:sldId id="262" r:id="rId6"/>
    <p:sldId id="258" r:id="rId7"/>
    <p:sldId id="268" r:id="rId8"/>
    <p:sldId id="270" r:id="rId9"/>
    <p:sldId id="267" r:id="rId10"/>
    <p:sldId id="271" r:id="rId11"/>
    <p:sldId id="260" r:id="rId12"/>
    <p:sldId id="261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Geen stijl, tabel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72" d="100"/>
          <a:sy n="72" d="100"/>
        </p:scale>
        <p:origin x="456" y="-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952217-D19D-41B1-A315-7290A7594F88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109451E-5856-4D94-9546-C41B99B98693}">
      <dgm:prSet/>
      <dgm:spPr/>
      <dgm:t>
        <a:bodyPr/>
        <a:lstStyle/>
        <a:p>
          <a:r>
            <a:rPr lang="nl-NL" dirty="0"/>
            <a:t>Bissectrice</a:t>
          </a:r>
          <a:endParaRPr lang="en-US" dirty="0"/>
        </a:p>
      </dgm:t>
    </dgm:pt>
    <dgm:pt modelId="{05D907B2-E54C-44AC-B6FB-99D503F3275C}" type="parTrans" cxnId="{6542AC21-92CD-4250-BB29-34398AA0977F}">
      <dgm:prSet/>
      <dgm:spPr/>
      <dgm:t>
        <a:bodyPr/>
        <a:lstStyle/>
        <a:p>
          <a:endParaRPr lang="en-US"/>
        </a:p>
      </dgm:t>
    </dgm:pt>
    <dgm:pt modelId="{18A33487-C51D-4039-9217-957D9F80E201}" type="sibTrans" cxnId="{6542AC21-92CD-4250-BB29-34398AA0977F}">
      <dgm:prSet/>
      <dgm:spPr/>
      <dgm:t>
        <a:bodyPr/>
        <a:lstStyle/>
        <a:p>
          <a:endParaRPr lang="en-US"/>
        </a:p>
      </dgm:t>
    </dgm:pt>
    <dgm:pt modelId="{BD501886-FCA1-4368-82C2-EA128E1AC744}">
      <dgm:prSet/>
      <dgm:spPr/>
      <dgm:t>
        <a:bodyPr/>
        <a:lstStyle/>
        <a:p>
          <a:r>
            <a:rPr lang="nl-NL" dirty="0"/>
            <a:t>Opdrachten bespreken</a:t>
          </a:r>
          <a:endParaRPr lang="en-US" dirty="0"/>
        </a:p>
      </dgm:t>
    </dgm:pt>
    <dgm:pt modelId="{1416190B-2A04-4E9D-8F0F-470A56FC2572}" type="parTrans" cxnId="{2AE10844-07A6-48F5-A687-DFEE2A09F7A2}">
      <dgm:prSet/>
      <dgm:spPr/>
      <dgm:t>
        <a:bodyPr/>
        <a:lstStyle/>
        <a:p>
          <a:endParaRPr lang="en-US"/>
        </a:p>
      </dgm:t>
    </dgm:pt>
    <dgm:pt modelId="{1A580524-B76B-4B52-8D11-16AF1FAA00DB}" type="sibTrans" cxnId="{2AE10844-07A6-48F5-A687-DFEE2A09F7A2}">
      <dgm:prSet/>
      <dgm:spPr/>
      <dgm:t>
        <a:bodyPr/>
        <a:lstStyle/>
        <a:p>
          <a:endParaRPr lang="en-US"/>
        </a:p>
      </dgm:t>
    </dgm:pt>
    <dgm:pt modelId="{8230B286-F819-4BA2-BA01-5D925852A31F}">
      <dgm:prSet/>
      <dgm:spPr/>
      <dgm:t>
        <a:bodyPr/>
        <a:lstStyle/>
        <a:p>
          <a:r>
            <a:rPr lang="nl-NL"/>
            <a:t>Thuiswerk</a:t>
          </a:r>
          <a:endParaRPr lang="en-US"/>
        </a:p>
      </dgm:t>
    </dgm:pt>
    <dgm:pt modelId="{5EDCEEC4-087C-4176-AD70-D435BB1CA098}" type="parTrans" cxnId="{768F6731-5560-4EE6-B64C-ECDE7B416C81}">
      <dgm:prSet/>
      <dgm:spPr/>
      <dgm:t>
        <a:bodyPr/>
        <a:lstStyle/>
        <a:p>
          <a:endParaRPr lang="en-US"/>
        </a:p>
      </dgm:t>
    </dgm:pt>
    <dgm:pt modelId="{AF0DBFC5-0776-4D3F-A5E8-BA17BCA3610E}" type="sibTrans" cxnId="{768F6731-5560-4EE6-B64C-ECDE7B416C81}">
      <dgm:prSet/>
      <dgm:spPr/>
      <dgm:t>
        <a:bodyPr/>
        <a:lstStyle/>
        <a:p>
          <a:endParaRPr lang="en-US"/>
        </a:p>
      </dgm:t>
    </dgm:pt>
    <dgm:pt modelId="{DD13610C-F715-46DF-A808-8FD0F578984F}">
      <dgm:prSet/>
      <dgm:spPr/>
      <dgm:t>
        <a:bodyPr/>
        <a:lstStyle/>
        <a:p>
          <a:r>
            <a:rPr lang="nl-NL"/>
            <a:t>Vragen </a:t>
          </a:r>
          <a:endParaRPr lang="en-US" dirty="0"/>
        </a:p>
      </dgm:t>
    </dgm:pt>
    <dgm:pt modelId="{1F6ECD88-C099-488F-B035-6F17A2F2F307}" type="parTrans" cxnId="{5CA62257-84C4-4548-BC9F-4EF4F1BBAE17}">
      <dgm:prSet/>
      <dgm:spPr/>
      <dgm:t>
        <a:bodyPr/>
        <a:lstStyle/>
        <a:p>
          <a:endParaRPr lang="nl-NL"/>
        </a:p>
      </dgm:t>
    </dgm:pt>
    <dgm:pt modelId="{1D0E2A7B-57AD-4E71-881A-1D719AA2EF30}" type="sibTrans" cxnId="{5CA62257-84C4-4548-BC9F-4EF4F1BBAE17}">
      <dgm:prSet/>
      <dgm:spPr/>
      <dgm:t>
        <a:bodyPr/>
        <a:lstStyle/>
        <a:p>
          <a:endParaRPr lang="nl-NL"/>
        </a:p>
      </dgm:t>
    </dgm:pt>
    <dgm:pt modelId="{68230A69-3326-4BE1-84DD-3FF459B7EDFF}" type="pres">
      <dgm:prSet presAssocID="{E7952217-D19D-41B1-A315-7290A7594F88}" presName="linear" presStyleCnt="0">
        <dgm:presLayoutVars>
          <dgm:dir/>
          <dgm:animLvl val="lvl"/>
          <dgm:resizeHandles val="exact"/>
        </dgm:presLayoutVars>
      </dgm:prSet>
      <dgm:spPr/>
    </dgm:pt>
    <dgm:pt modelId="{34991494-E474-4BA1-95B5-7B515433ADED}" type="pres">
      <dgm:prSet presAssocID="{4109451E-5856-4D94-9546-C41B99B98693}" presName="parentLin" presStyleCnt="0"/>
      <dgm:spPr/>
    </dgm:pt>
    <dgm:pt modelId="{0A2DD37F-2560-41E4-9A62-D15A52319CC4}" type="pres">
      <dgm:prSet presAssocID="{4109451E-5856-4D94-9546-C41B99B98693}" presName="parentLeftMargin" presStyleLbl="node1" presStyleIdx="0" presStyleCnt="4"/>
      <dgm:spPr/>
    </dgm:pt>
    <dgm:pt modelId="{33E14E77-A5CB-410D-8C9E-99227528F116}" type="pres">
      <dgm:prSet presAssocID="{4109451E-5856-4D94-9546-C41B99B98693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7961FAB6-FA6A-49D4-BE98-4D506C438178}" type="pres">
      <dgm:prSet presAssocID="{4109451E-5856-4D94-9546-C41B99B98693}" presName="negativeSpace" presStyleCnt="0"/>
      <dgm:spPr/>
    </dgm:pt>
    <dgm:pt modelId="{5D6A47FA-A30A-4960-B50B-FA798263975F}" type="pres">
      <dgm:prSet presAssocID="{4109451E-5856-4D94-9546-C41B99B98693}" presName="childText" presStyleLbl="conFgAcc1" presStyleIdx="0" presStyleCnt="4">
        <dgm:presLayoutVars>
          <dgm:bulletEnabled val="1"/>
        </dgm:presLayoutVars>
      </dgm:prSet>
      <dgm:spPr/>
    </dgm:pt>
    <dgm:pt modelId="{408CC83C-4421-4F91-8AAF-94A34E8B1A9F}" type="pres">
      <dgm:prSet presAssocID="{18A33487-C51D-4039-9217-957D9F80E201}" presName="spaceBetweenRectangles" presStyleCnt="0"/>
      <dgm:spPr/>
    </dgm:pt>
    <dgm:pt modelId="{CDC044E6-BB3E-41A7-B4C9-38533C4B006E}" type="pres">
      <dgm:prSet presAssocID="{DD13610C-F715-46DF-A808-8FD0F578984F}" presName="parentLin" presStyleCnt="0"/>
      <dgm:spPr/>
    </dgm:pt>
    <dgm:pt modelId="{30F77D54-CC41-4128-B37F-A40F58CC4EA8}" type="pres">
      <dgm:prSet presAssocID="{DD13610C-F715-46DF-A808-8FD0F578984F}" presName="parentLeftMargin" presStyleLbl="node1" presStyleIdx="0" presStyleCnt="4"/>
      <dgm:spPr/>
    </dgm:pt>
    <dgm:pt modelId="{4FE78DDA-042C-44F2-84D7-B67C1202C02E}" type="pres">
      <dgm:prSet presAssocID="{DD13610C-F715-46DF-A808-8FD0F578984F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7D63E2CC-95D3-450B-84C9-057BFAA50AC9}" type="pres">
      <dgm:prSet presAssocID="{DD13610C-F715-46DF-A808-8FD0F578984F}" presName="negativeSpace" presStyleCnt="0"/>
      <dgm:spPr/>
    </dgm:pt>
    <dgm:pt modelId="{99ED17E5-1813-45CB-9068-C8BD2165DB36}" type="pres">
      <dgm:prSet presAssocID="{DD13610C-F715-46DF-A808-8FD0F578984F}" presName="childText" presStyleLbl="conFgAcc1" presStyleIdx="1" presStyleCnt="4">
        <dgm:presLayoutVars>
          <dgm:bulletEnabled val="1"/>
        </dgm:presLayoutVars>
      </dgm:prSet>
      <dgm:spPr/>
    </dgm:pt>
    <dgm:pt modelId="{38A06548-45E7-41BA-BEE5-5F0E3A4CDE79}" type="pres">
      <dgm:prSet presAssocID="{1D0E2A7B-57AD-4E71-881A-1D719AA2EF30}" presName="spaceBetweenRectangles" presStyleCnt="0"/>
      <dgm:spPr/>
    </dgm:pt>
    <dgm:pt modelId="{47277D6D-DE7B-4E0A-B427-4E56A030D817}" type="pres">
      <dgm:prSet presAssocID="{BD501886-FCA1-4368-82C2-EA128E1AC744}" presName="parentLin" presStyleCnt="0"/>
      <dgm:spPr/>
    </dgm:pt>
    <dgm:pt modelId="{6A32CAC7-931C-4DFD-A5BF-60FBA9BD9DC5}" type="pres">
      <dgm:prSet presAssocID="{BD501886-FCA1-4368-82C2-EA128E1AC744}" presName="parentLeftMargin" presStyleLbl="node1" presStyleIdx="1" presStyleCnt="4"/>
      <dgm:spPr/>
    </dgm:pt>
    <dgm:pt modelId="{57A4D1DA-C274-4F49-BF86-18FA0BEEE2A8}" type="pres">
      <dgm:prSet presAssocID="{BD501886-FCA1-4368-82C2-EA128E1AC744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E46D7728-4372-4A8B-AE88-47CA117F87FC}" type="pres">
      <dgm:prSet presAssocID="{BD501886-FCA1-4368-82C2-EA128E1AC744}" presName="negativeSpace" presStyleCnt="0"/>
      <dgm:spPr/>
    </dgm:pt>
    <dgm:pt modelId="{D892E23C-6531-43EC-ABD9-23A3421D8195}" type="pres">
      <dgm:prSet presAssocID="{BD501886-FCA1-4368-82C2-EA128E1AC744}" presName="childText" presStyleLbl="conFgAcc1" presStyleIdx="2" presStyleCnt="4">
        <dgm:presLayoutVars>
          <dgm:bulletEnabled val="1"/>
        </dgm:presLayoutVars>
      </dgm:prSet>
      <dgm:spPr/>
    </dgm:pt>
    <dgm:pt modelId="{732657AF-A948-4AF2-80C1-1F6CE4F4C3F4}" type="pres">
      <dgm:prSet presAssocID="{1A580524-B76B-4B52-8D11-16AF1FAA00DB}" presName="spaceBetweenRectangles" presStyleCnt="0"/>
      <dgm:spPr/>
    </dgm:pt>
    <dgm:pt modelId="{093ACD96-AD2B-458F-B7C1-99675392A32E}" type="pres">
      <dgm:prSet presAssocID="{8230B286-F819-4BA2-BA01-5D925852A31F}" presName="parentLin" presStyleCnt="0"/>
      <dgm:spPr/>
    </dgm:pt>
    <dgm:pt modelId="{C0775798-C587-47F2-857B-2E0577015937}" type="pres">
      <dgm:prSet presAssocID="{8230B286-F819-4BA2-BA01-5D925852A31F}" presName="parentLeftMargin" presStyleLbl="node1" presStyleIdx="2" presStyleCnt="4"/>
      <dgm:spPr/>
    </dgm:pt>
    <dgm:pt modelId="{C5233F97-2B7A-4A8D-975C-D444A2D78D56}" type="pres">
      <dgm:prSet presAssocID="{8230B286-F819-4BA2-BA01-5D925852A31F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CFFA0797-83A6-4258-8282-ACE24036FE39}" type="pres">
      <dgm:prSet presAssocID="{8230B286-F819-4BA2-BA01-5D925852A31F}" presName="negativeSpace" presStyleCnt="0"/>
      <dgm:spPr/>
    </dgm:pt>
    <dgm:pt modelId="{1E992BFB-195E-4D60-8A6E-5BCC252EF042}" type="pres">
      <dgm:prSet presAssocID="{8230B286-F819-4BA2-BA01-5D925852A31F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F9A20D0C-E009-4FC7-B5EB-F3F02E28BEDB}" type="presOf" srcId="{8230B286-F819-4BA2-BA01-5D925852A31F}" destId="{C0775798-C587-47F2-857B-2E0577015937}" srcOrd="0" destOrd="0" presId="urn:microsoft.com/office/officeart/2005/8/layout/list1"/>
    <dgm:cxn modelId="{2A058D12-3F2C-41D5-A8AD-F354450AF506}" type="presOf" srcId="{BD501886-FCA1-4368-82C2-EA128E1AC744}" destId="{6A32CAC7-931C-4DFD-A5BF-60FBA9BD9DC5}" srcOrd="0" destOrd="0" presId="urn:microsoft.com/office/officeart/2005/8/layout/list1"/>
    <dgm:cxn modelId="{6542AC21-92CD-4250-BB29-34398AA0977F}" srcId="{E7952217-D19D-41B1-A315-7290A7594F88}" destId="{4109451E-5856-4D94-9546-C41B99B98693}" srcOrd="0" destOrd="0" parTransId="{05D907B2-E54C-44AC-B6FB-99D503F3275C}" sibTransId="{18A33487-C51D-4039-9217-957D9F80E201}"/>
    <dgm:cxn modelId="{618EE62D-E37F-4B97-9B84-768646A4FB90}" type="presOf" srcId="{8230B286-F819-4BA2-BA01-5D925852A31F}" destId="{C5233F97-2B7A-4A8D-975C-D444A2D78D56}" srcOrd="1" destOrd="0" presId="urn:microsoft.com/office/officeart/2005/8/layout/list1"/>
    <dgm:cxn modelId="{768F6731-5560-4EE6-B64C-ECDE7B416C81}" srcId="{E7952217-D19D-41B1-A315-7290A7594F88}" destId="{8230B286-F819-4BA2-BA01-5D925852A31F}" srcOrd="3" destOrd="0" parTransId="{5EDCEEC4-087C-4176-AD70-D435BB1CA098}" sibTransId="{AF0DBFC5-0776-4D3F-A5E8-BA17BCA3610E}"/>
    <dgm:cxn modelId="{A7F03939-6C03-4252-A2AF-93AFD5F0C240}" type="presOf" srcId="{BD501886-FCA1-4368-82C2-EA128E1AC744}" destId="{57A4D1DA-C274-4F49-BF86-18FA0BEEE2A8}" srcOrd="1" destOrd="0" presId="urn:microsoft.com/office/officeart/2005/8/layout/list1"/>
    <dgm:cxn modelId="{2AE10844-07A6-48F5-A687-DFEE2A09F7A2}" srcId="{E7952217-D19D-41B1-A315-7290A7594F88}" destId="{BD501886-FCA1-4368-82C2-EA128E1AC744}" srcOrd="2" destOrd="0" parTransId="{1416190B-2A04-4E9D-8F0F-470A56FC2572}" sibTransId="{1A580524-B76B-4B52-8D11-16AF1FAA00DB}"/>
    <dgm:cxn modelId="{550E1D44-946D-41B9-8A12-A50DB3054B87}" type="presOf" srcId="{DD13610C-F715-46DF-A808-8FD0F578984F}" destId="{30F77D54-CC41-4128-B37F-A40F58CC4EA8}" srcOrd="0" destOrd="0" presId="urn:microsoft.com/office/officeart/2005/8/layout/list1"/>
    <dgm:cxn modelId="{3FECA650-6C28-4763-90C3-607FB37E391B}" type="presOf" srcId="{DD13610C-F715-46DF-A808-8FD0F578984F}" destId="{4FE78DDA-042C-44F2-84D7-B67C1202C02E}" srcOrd="1" destOrd="0" presId="urn:microsoft.com/office/officeart/2005/8/layout/list1"/>
    <dgm:cxn modelId="{5CA62257-84C4-4548-BC9F-4EF4F1BBAE17}" srcId="{E7952217-D19D-41B1-A315-7290A7594F88}" destId="{DD13610C-F715-46DF-A808-8FD0F578984F}" srcOrd="1" destOrd="0" parTransId="{1F6ECD88-C099-488F-B035-6F17A2F2F307}" sibTransId="{1D0E2A7B-57AD-4E71-881A-1D719AA2EF30}"/>
    <dgm:cxn modelId="{5C34AF79-9CB4-4B48-A66D-9BF07BBEF8F6}" type="presOf" srcId="{4109451E-5856-4D94-9546-C41B99B98693}" destId="{33E14E77-A5CB-410D-8C9E-99227528F116}" srcOrd="1" destOrd="0" presId="urn:microsoft.com/office/officeart/2005/8/layout/list1"/>
    <dgm:cxn modelId="{C846E5BB-DE74-42AD-9ADF-0D72F96E89A7}" type="presOf" srcId="{E7952217-D19D-41B1-A315-7290A7594F88}" destId="{68230A69-3326-4BE1-84DD-3FF459B7EDFF}" srcOrd="0" destOrd="0" presId="urn:microsoft.com/office/officeart/2005/8/layout/list1"/>
    <dgm:cxn modelId="{6FE352F0-4CCF-495B-8BF2-0CA37E5337B4}" type="presOf" srcId="{4109451E-5856-4D94-9546-C41B99B98693}" destId="{0A2DD37F-2560-41E4-9A62-D15A52319CC4}" srcOrd="0" destOrd="0" presId="urn:microsoft.com/office/officeart/2005/8/layout/list1"/>
    <dgm:cxn modelId="{07409155-36EE-4C4D-9E4D-7824AFD6E4CB}" type="presParOf" srcId="{68230A69-3326-4BE1-84DD-3FF459B7EDFF}" destId="{34991494-E474-4BA1-95B5-7B515433ADED}" srcOrd="0" destOrd="0" presId="urn:microsoft.com/office/officeart/2005/8/layout/list1"/>
    <dgm:cxn modelId="{5A422C1E-FB6A-48D7-8E83-3A55AAF8C0DC}" type="presParOf" srcId="{34991494-E474-4BA1-95B5-7B515433ADED}" destId="{0A2DD37F-2560-41E4-9A62-D15A52319CC4}" srcOrd="0" destOrd="0" presId="urn:microsoft.com/office/officeart/2005/8/layout/list1"/>
    <dgm:cxn modelId="{A9896017-87B3-4E5B-8668-A5AF5D3FC41C}" type="presParOf" srcId="{34991494-E474-4BA1-95B5-7B515433ADED}" destId="{33E14E77-A5CB-410D-8C9E-99227528F116}" srcOrd="1" destOrd="0" presId="urn:microsoft.com/office/officeart/2005/8/layout/list1"/>
    <dgm:cxn modelId="{A36EA25F-2C9E-4DF0-8505-4CCDF7BEF413}" type="presParOf" srcId="{68230A69-3326-4BE1-84DD-3FF459B7EDFF}" destId="{7961FAB6-FA6A-49D4-BE98-4D506C438178}" srcOrd="1" destOrd="0" presId="urn:microsoft.com/office/officeart/2005/8/layout/list1"/>
    <dgm:cxn modelId="{E639484C-DC55-4574-B04A-53F6B54DA8C5}" type="presParOf" srcId="{68230A69-3326-4BE1-84DD-3FF459B7EDFF}" destId="{5D6A47FA-A30A-4960-B50B-FA798263975F}" srcOrd="2" destOrd="0" presId="urn:microsoft.com/office/officeart/2005/8/layout/list1"/>
    <dgm:cxn modelId="{9044C218-1F4B-4615-AD58-57ECCAF7400D}" type="presParOf" srcId="{68230A69-3326-4BE1-84DD-3FF459B7EDFF}" destId="{408CC83C-4421-4F91-8AAF-94A34E8B1A9F}" srcOrd="3" destOrd="0" presId="urn:microsoft.com/office/officeart/2005/8/layout/list1"/>
    <dgm:cxn modelId="{646BD9C2-E804-41EA-B3CD-E062DCF3C8ED}" type="presParOf" srcId="{68230A69-3326-4BE1-84DD-3FF459B7EDFF}" destId="{CDC044E6-BB3E-41A7-B4C9-38533C4B006E}" srcOrd="4" destOrd="0" presId="urn:microsoft.com/office/officeart/2005/8/layout/list1"/>
    <dgm:cxn modelId="{9C1633EA-37CC-4BA2-B0FE-126B417E151A}" type="presParOf" srcId="{CDC044E6-BB3E-41A7-B4C9-38533C4B006E}" destId="{30F77D54-CC41-4128-B37F-A40F58CC4EA8}" srcOrd="0" destOrd="0" presId="urn:microsoft.com/office/officeart/2005/8/layout/list1"/>
    <dgm:cxn modelId="{789412C2-A5D1-45F7-991A-3A7558E34982}" type="presParOf" srcId="{CDC044E6-BB3E-41A7-B4C9-38533C4B006E}" destId="{4FE78DDA-042C-44F2-84D7-B67C1202C02E}" srcOrd="1" destOrd="0" presId="urn:microsoft.com/office/officeart/2005/8/layout/list1"/>
    <dgm:cxn modelId="{33461036-3CFE-48DA-A008-DF3B79B9228D}" type="presParOf" srcId="{68230A69-3326-4BE1-84DD-3FF459B7EDFF}" destId="{7D63E2CC-95D3-450B-84C9-057BFAA50AC9}" srcOrd="5" destOrd="0" presId="urn:microsoft.com/office/officeart/2005/8/layout/list1"/>
    <dgm:cxn modelId="{022CD345-1896-41C1-A2F5-96D9F57B10E6}" type="presParOf" srcId="{68230A69-3326-4BE1-84DD-3FF459B7EDFF}" destId="{99ED17E5-1813-45CB-9068-C8BD2165DB36}" srcOrd="6" destOrd="0" presId="urn:microsoft.com/office/officeart/2005/8/layout/list1"/>
    <dgm:cxn modelId="{CBB64120-8F46-4165-8D38-0EC5C5048352}" type="presParOf" srcId="{68230A69-3326-4BE1-84DD-3FF459B7EDFF}" destId="{38A06548-45E7-41BA-BEE5-5F0E3A4CDE79}" srcOrd="7" destOrd="0" presId="urn:microsoft.com/office/officeart/2005/8/layout/list1"/>
    <dgm:cxn modelId="{A3949B86-F4A4-46A8-8E95-2576F4C7E64C}" type="presParOf" srcId="{68230A69-3326-4BE1-84DD-3FF459B7EDFF}" destId="{47277D6D-DE7B-4E0A-B427-4E56A030D817}" srcOrd="8" destOrd="0" presId="urn:microsoft.com/office/officeart/2005/8/layout/list1"/>
    <dgm:cxn modelId="{BD725AB3-284F-4EC1-A497-AA79A13224E9}" type="presParOf" srcId="{47277D6D-DE7B-4E0A-B427-4E56A030D817}" destId="{6A32CAC7-931C-4DFD-A5BF-60FBA9BD9DC5}" srcOrd="0" destOrd="0" presId="urn:microsoft.com/office/officeart/2005/8/layout/list1"/>
    <dgm:cxn modelId="{FA5399CD-5F2A-411E-8B9E-6B968F7BE7D6}" type="presParOf" srcId="{47277D6D-DE7B-4E0A-B427-4E56A030D817}" destId="{57A4D1DA-C274-4F49-BF86-18FA0BEEE2A8}" srcOrd="1" destOrd="0" presId="urn:microsoft.com/office/officeart/2005/8/layout/list1"/>
    <dgm:cxn modelId="{132A1799-1423-4C12-B993-E9BE11768AD2}" type="presParOf" srcId="{68230A69-3326-4BE1-84DD-3FF459B7EDFF}" destId="{E46D7728-4372-4A8B-AE88-47CA117F87FC}" srcOrd="9" destOrd="0" presId="urn:microsoft.com/office/officeart/2005/8/layout/list1"/>
    <dgm:cxn modelId="{AEF0E2B2-3F0C-4D80-B222-614D25EB465E}" type="presParOf" srcId="{68230A69-3326-4BE1-84DD-3FF459B7EDFF}" destId="{D892E23C-6531-43EC-ABD9-23A3421D8195}" srcOrd="10" destOrd="0" presId="urn:microsoft.com/office/officeart/2005/8/layout/list1"/>
    <dgm:cxn modelId="{7B6AEAD0-9B31-4BCF-933F-195B139BE57E}" type="presParOf" srcId="{68230A69-3326-4BE1-84DD-3FF459B7EDFF}" destId="{732657AF-A948-4AF2-80C1-1F6CE4F4C3F4}" srcOrd="11" destOrd="0" presId="urn:microsoft.com/office/officeart/2005/8/layout/list1"/>
    <dgm:cxn modelId="{88E8B0CC-7A4E-40EE-A7E7-03F072DB452B}" type="presParOf" srcId="{68230A69-3326-4BE1-84DD-3FF459B7EDFF}" destId="{093ACD96-AD2B-458F-B7C1-99675392A32E}" srcOrd="12" destOrd="0" presId="urn:microsoft.com/office/officeart/2005/8/layout/list1"/>
    <dgm:cxn modelId="{35D7B2AD-CC40-4C45-851F-FC0CE2C27FD9}" type="presParOf" srcId="{093ACD96-AD2B-458F-B7C1-99675392A32E}" destId="{C0775798-C587-47F2-857B-2E0577015937}" srcOrd="0" destOrd="0" presId="urn:microsoft.com/office/officeart/2005/8/layout/list1"/>
    <dgm:cxn modelId="{37663CEF-8643-4894-8E17-1F74FFAA47CB}" type="presParOf" srcId="{093ACD96-AD2B-458F-B7C1-99675392A32E}" destId="{C5233F97-2B7A-4A8D-975C-D444A2D78D56}" srcOrd="1" destOrd="0" presId="urn:microsoft.com/office/officeart/2005/8/layout/list1"/>
    <dgm:cxn modelId="{B4C80D79-488C-4744-9E8A-7A58E5A6D442}" type="presParOf" srcId="{68230A69-3326-4BE1-84DD-3FF459B7EDFF}" destId="{CFFA0797-83A6-4258-8282-ACE24036FE39}" srcOrd="13" destOrd="0" presId="urn:microsoft.com/office/officeart/2005/8/layout/list1"/>
    <dgm:cxn modelId="{C6A97841-0699-4C7C-AD3D-EEF9BB9A5C1B}" type="presParOf" srcId="{68230A69-3326-4BE1-84DD-3FF459B7EDFF}" destId="{1E992BFB-195E-4D60-8A6E-5BCC252EF042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6A47FA-A30A-4960-B50B-FA798263975F}">
      <dsp:nvSpPr>
        <dsp:cNvPr id="0" name=""/>
        <dsp:cNvSpPr/>
      </dsp:nvSpPr>
      <dsp:spPr>
        <a:xfrm>
          <a:off x="0" y="482604"/>
          <a:ext cx="5641974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E14E77-A5CB-410D-8C9E-99227528F116}">
      <dsp:nvSpPr>
        <dsp:cNvPr id="0" name=""/>
        <dsp:cNvSpPr/>
      </dsp:nvSpPr>
      <dsp:spPr>
        <a:xfrm>
          <a:off x="282098" y="84084"/>
          <a:ext cx="3949382" cy="7970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277" tIns="0" rIns="149277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700" kern="1200" dirty="0"/>
            <a:t>Bissectrice</a:t>
          </a:r>
          <a:endParaRPr lang="en-US" sz="2700" kern="1200" dirty="0"/>
        </a:p>
      </dsp:txBody>
      <dsp:txXfrm>
        <a:off x="321006" y="122992"/>
        <a:ext cx="3871566" cy="719224"/>
      </dsp:txXfrm>
    </dsp:sp>
    <dsp:sp modelId="{99ED17E5-1813-45CB-9068-C8BD2165DB36}">
      <dsp:nvSpPr>
        <dsp:cNvPr id="0" name=""/>
        <dsp:cNvSpPr/>
      </dsp:nvSpPr>
      <dsp:spPr>
        <a:xfrm>
          <a:off x="0" y="1707324"/>
          <a:ext cx="5641974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441124"/>
              <a:satOff val="497"/>
              <a:lumOff val="117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E78DDA-042C-44F2-84D7-B67C1202C02E}">
      <dsp:nvSpPr>
        <dsp:cNvPr id="0" name=""/>
        <dsp:cNvSpPr/>
      </dsp:nvSpPr>
      <dsp:spPr>
        <a:xfrm>
          <a:off x="282098" y="1308804"/>
          <a:ext cx="3949382" cy="797040"/>
        </a:xfrm>
        <a:prstGeom prst="roundRect">
          <a:avLst/>
        </a:prstGeom>
        <a:solidFill>
          <a:schemeClr val="accent2">
            <a:hueOff val="-441124"/>
            <a:satOff val="497"/>
            <a:lumOff val="117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277" tIns="0" rIns="149277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700" kern="1200"/>
            <a:t>Vragen </a:t>
          </a:r>
          <a:endParaRPr lang="en-US" sz="2700" kern="1200" dirty="0"/>
        </a:p>
      </dsp:txBody>
      <dsp:txXfrm>
        <a:off x="321006" y="1347712"/>
        <a:ext cx="3871566" cy="719224"/>
      </dsp:txXfrm>
    </dsp:sp>
    <dsp:sp modelId="{D892E23C-6531-43EC-ABD9-23A3421D8195}">
      <dsp:nvSpPr>
        <dsp:cNvPr id="0" name=""/>
        <dsp:cNvSpPr/>
      </dsp:nvSpPr>
      <dsp:spPr>
        <a:xfrm>
          <a:off x="0" y="2932045"/>
          <a:ext cx="5641974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882249"/>
              <a:satOff val="995"/>
              <a:lumOff val="235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A4D1DA-C274-4F49-BF86-18FA0BEEE2A8}">
      <dsp:nvSpPr>
        <dsp:cNvPr id="0" name=""/>
        <dsp:cNvSpPr/>
      </dsp:nvSpPr>
      <dsp:spPr>
        <a:xfrm>
          <a:off x="282098" y="2533524"/>
          <a:ext cx="3949382" cy="797040"/>
        </a:xfrm>
        <a:prstGeom prst="roundRect">
          <a:avLst/>
        </a:prstGeom>
        <a:solidFill>
          <a:schemeClr val="accent2">
            <a:hueOff val="-882249"/>
            <a:satOff val="995"/>
            <a:lumOff val="235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277" tIns="0" rIns="149277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700" kern="1200" dirty="0"/>
            <a:t>Opdrachten bespreken</a:t>
          </a:r>
          <a:endParaRPr lang="en-US" sz="2700" kern="1200" dirty="0"/>
        </a:p>
      </dsp:txBody>
      <dsp:txXfrm>
        <a:off x="321006" y="2572432"/>
        <a:ext cx="3871566" cy="719224"/>
      </dsp:txXfrm>
    </dsp:sp>
    <dsp:sp modelId="{1E992BFB-195E-4D60-8A6E-5BCC252EF042}">
      <dsp:nvSpPr>
        <dsp:cNvPr id="0" name=""/>
        <dsp:cNvSpPr/>
      </dsp:nvSpPr>
      <dsp:spPr>
        <a:xfrm>
          <a:off x="0" y="4156765"/>
          <a:ext cx="5641974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1323373"/>
              <a:satOff val="1492"/>
              <a:lumOff val="35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233F97-2B7A-4A8D-975C-D444A2D78D56}">
      <dsp:nvSpPr>
        <dsp:cNvPr id="0" name=""/>
        <dsp:cNvSpPr/>
      </dsp:nvSpPr>
      <dsp:spPr>
        <a:xfrm>
          <a:off x="282098" y="3758245"/>
          <a:ext cx="3949382" cy="797040"/>
        </a:xfrm>
        <a:prstGeom prst="roundRect">
          <a:avLst/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277" tIns="0" rIns="149277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700" kern="1200"/>
            <a:t>Thuiswerk</a:t>
          </a:r>
          <a:endParaRPr lang="en-US" sz="2700" kern="1200"/>
        </a:p>
      </dsp:txBody>
      <dsp:txXfrm>
        <a:off x="321006" y="3797153"/>
        <a:ext cx="3871566" cy="7192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A36925-AADC-4D64-A3A4-B4D1B29EBAEF}" type="datetimeFigureOut">
              <a:rPr lang="nl-NL" smtClean="0"/>
              <a:t>27-1-2021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A83D2-5E80-4706-B46E-D48B22218737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779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36925-AADC-4D64-A3A4-B4D1B29EBAEF}" type="datetimeFigureOut">
              <a:rPr lang="nl-NL" smtClean="0"/>
              <a:t>27-1-2021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A83D2-5E80-4706-B46E-D48B2221873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97729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36925-AADC-4D64-A3A4-B4D1B29EBAEF}" type="datetimeFigureOut">
              <a:rPr lang="nl-NL" smtClean="0"/>
              <a:t>27-1-2021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A83D2-5E80-4706-B46E-D48B22218737}" type="slidenum">
              <a:rPr lang="nl-NL" smtClean="0"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0799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36925-AADC-4D64-A3A4-B4D1B29EBAEF}" type="datetimeFigureOut">
              <a:rPr lang="nl-NL" smtClean="0"/>
              <a:t>27-1-2021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A83D2-5E80-4706-B46E-D48B2221873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92772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36925-AADC-4D64-A3A4-B4D1B29EBAEF}" type="datetimeFigureOut">
              <a:rPr lang="nl-NL" smtClean="0"/>
              <a:t>27-1-2021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A83D2-5E80-4706-B46E-D48B22218737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9036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36925-AADC-4D64-A3A4-B4D1B29EBAEF}" type="datetimeFigureOut">
              <a:rPr lang="nl-NL" smtClean="0"/>
              <a:t>27-1-2021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A83D2-5E80-4706-B46E-D48B2221873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66058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36925-AADC-4D64-A3A4-B4D1B29EBAEF}" type="datetimeFigureOut">
              <a:rPr lang="nl-NL" smtClean="0"/>
              <a:t>27-1-2021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A83D2-5E80-4706-B46E-D48B2221873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948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36925-AADC-4D64-A3A4-B4D1B29EBAEF}" type="datetimeFigureOut">
              <a:rPr lang="nl-NL" smtClean="0"/>
              <a:t>27-1-2021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A83D2-5E80-4706-B46E-D48B2221873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97316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36925-AADC-4D64-A3A4-B4D1B29EBAEF}" type="datetimeFigureOut">
              <a:rPr lang="nl-NL" smtClean="0"/>
              <a:t>27-1-2021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A83D2-5E80-4706-B46E-D48B2221873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9540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36925-AADC-4D64-A3A4-B4D1B29EBAEF}" type="datetimeFigureOut">
              <a:rPr lang="nl-NL" smtClean="0"/>
              <a:t>27-1-2021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A83D2-5E80-4706-B46E-D48B2221873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1696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36925-AADC-4D64-A3A4-B4D1B29EBAEF}" type="datetimeFigureOut">
              <a:rPr lang="nl-NL" smtClean="0"/>
              <a:t>27-1-2021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A83D2-5E80-4706-B46E-D48B22218737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1754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A36925-AADC-4D64-A3A4-B4D1B29EBAEF}" type="datetimeFigureOut">
              <a:rPr lang="nl-NL" smtClean="0"/>
              <a:t>27-1-2021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EFA83D2-5E80-4706-B46E-D48B22218737}" type="slidenum">
              <a:rPr lang="nl-NL" smtClean="0"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4686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68358D9-E884-47FE-8C4A-7DA03071409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5730"/>
          <a:stretch/>
        </p:blipFill>
        <p:spPr>
          <a:xfrm>
            <a:off x="-3047" y="10"/>
            <a:ext cx="12191999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9E74690F-471E-4713-9C25-FC7995B547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325550"/>
            <a:ext cx="10058400" cy="357477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nl-NL" sz="6600" dirty="0">
                <a:solidFill>
                  <a:srgbClr val="FFFFFF"/>
                </a:solidFill>
              </a:rPr>
              <a:t>Wiskunde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65FB055-A6CE-432C-A36E-CA1490CF2C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072043"/>
            <a:ext cx="10058400" cy="128270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nl-NL" sz="2800" dirty="0">
                <a:solidFill>
                  <a:srgbClr val="FFFFFF"/>
                </a:solidFill>
              </a:rPr>
              <a:t>Hoofdstuk 4</a:t>
            </a:r>
          </a:p>
        </p:txBody>
      </p:sp>
    </p:spTree>
    <p:extLst>
      <p:ext uri="{BB962C8B-B14F-4D97-AF65-F5344CB8AC3E}">
        <p14:creationId xmlns:p14="http://schemas.microsoft.com/office/powerpoint/2010/main" val="12698593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E194971-2F2D-44B0-8AE6-FF2DCCEE0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Oval 5">
            <a:extLst>
              <a:ext uri="{FF2B5EF4-FFF2-40B4-BE49-F238E27FC236}">
                <a16:creationId xmlns:a16="http://schemas.microsoft.com/office/drawing/2014/main" id="{1FF9A61E-EB11-4C46-82E1-3E00A3B4B4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E564EB3-35F2-4EFF-87DC-642DC02052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9ABC736F-FD1E-4980-876D-E5C3877393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726" cy="6858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D98EE46-797C-45B8-8337-491B94E058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083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EACFB0C-09DF-41F3-9B5A-367605413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501" y="640080"/>
            <a:ext cx="4019429" cy="333934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400" spc="200">
                <a:solidFill>
                  <a:srgbClr val="FFFFFF"/>
                </a:solidFill>
              </a:rPr>
              <a:t>Toets h4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2F41B51-CE5A-4773-AAC2-267FF5E860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921" y="4315017"/>
            <a:ext cx="4015009" cy="189393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>
                <a:solidFill>
                  <a:srgbClr val="FFFFFF"/>
                </a:solidFill>
              </a:rPr>
              <a:t>Iedereen terug in de vergadering !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E4CA735-62CB-4665-AA7D-4A259E3F7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39130" y="4156010"/>
            <a:ext cx="356616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3915B512-930A-40F0-82A6-4895B71A95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396" y="0"/>
            <a:ext cx="6909991" cy="6858000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6350" ty="-101600" sx="70000" sy="7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00867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E413B3-3BAD-4F47-8C5C-F5E49B4A3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Opdrachten bespreken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6ACCAE9-E68C-4876-B460-24762C0BA2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14, 30, 33, 35, 37, 38b en 38c, 39, 48, 51, 54, 63, 64, 65, 67</a:t>
            </a:r>
          </a:p>
          <a:p>
            <a:pPr>
              <a:buFont typeface="Arial" panose="020B0604020202020204" pitchFamily="34" charset="0"/>
              <a:buChar char="•"/>
            </a:pPr>
            <a:endParaRPr lang="nl-NL" dirty="0"/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Opdracht 64 en 67 = meest gevraagd</a:t>
            </a:r>
          </a:p>
        </p:txBody>
      </p:sp>
    </p:spTree>
    <p:extLst>
      <p:ext uri="{BB962C8B-B14F-4D97-AF65-F5344CB8AC3E}">
        <p14:creationId xmlns:p14="http://schemas.microsoft.com/office/powerpoint/2010/main" val="28579824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3C0762-2C5B-44EF-B2F7-96AD1E654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Thuiswerk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B8A07CCA-EEB8-4C09-9475-089D7B2C4DC2}"/>
              </a:ext>
            </a:extLst>
          </p:cNvPr>
          <p:cNvSpPr txBox="1"/>
          <p:nvPr/>
        </p:nvSpPr>
        <p:spPr>
          <a:xfrm>
            <a:off x="1024127" y="1919859"/>
            <a:ext cx="6491097" cy="1631216"/>
          </a:xfrm>
          <a:prstGeom prst="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l-NL" sz="2000" dirty="0"/>
              <a:t>Paragraaf 4.1:	3, 4, 5, 7, 8, 9 en 10</a:t>
            </a:r>
          </a:p>
          <a:p>
            <a:r>
              <a:rPr lang="nl-NL" sz="2000" dirty="0"/>
              <a:t>Paragraaf 4.2:	14, 15, 17, 18, 22, 24, 25, 28, 29, 31, 32</a:t>
            </a:r>
          </a:p>
          <a:p>
            <a:r>
              <a:rPr lang="nl-NL" sz="2000" dirty="0"/>
              <a:t>Paragraaf 4.3:	36, 37, 38, 39 en 40</a:t>
            </a:r>
          </a:p>
          <a:p>
            <a:r>
              <a:rPr lang="nl-NL" sz="2000" dirty="0"/>
              <a:t>Paragraaf 4.4:	42, 44, 45, 47, 48, 53, 54, 55, 58 en 59</a:t>
            </a:r>
          </a:p>
          <a:p>
            <a:r>
              <a:rPr lang="nl-NL" sz="2000" dirty="0"/>
              <a:t>Paragraaf 4.5:	63, 64, 67, 70 en 71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68DBE1E7-F4A4-4505-922F-C158333EA277}"/>
              </a:ext>
            </a:extLst>
          </p:cNvPr>
          <p:cNvSpPr txBox="1"/>
          <p:nvPr/>
        </p:nvSpPr>
        <p:spPr>
          <a:xfrm>
            <a:off x="2603590" y="3757506"/>
            <a:ext cx="4911634" cy="1323439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l-NL" sz="2000" dirty="0"/>
              <a:t>Thuiswerk Overzicht</a:t>
            </a:r>
          </a:p>
          <a:p>
            <a:r>
              <a:rPr lang="nl-NL" sz="2000" dirty="0">
                <a:sym typeface="Wingdings" panose="05000000000000000000" pitchFamily="2" charset="2"/>
              </a:rPr>
              <a:t>Bestand in Teams</a:t>
            </a:r>
          </a:p>
          <a:p>
            <a:r>
              <a:rPr lang="nl-NL" sz="2000" dirty="0">
                <a:sym typeface="Wingdings" panose="05000000000000000000" pitchFamily="2" charset="2"/>
              </a:rPr>
              <a:t>Kijk de opdrachten na</a:t>
            </a:r>
          </a:p>
          <a:p>
            <a:r>
              <a:rPr lang="nl-NL" sz="2000" dirty="0">
                <a:sym typeface="Wingdings" panose="05000000000000000000" pitchFamily="2" charset="2"/>
              </a:rPr>
              <a:t>Vul het bestand in en sla het bestand op</a:t>
            </a:r>
            <a:endParaRPr lang="nl-NL" sz="2000" dirty="0"/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44CDAABF-239C-4297-85D5-8B7147F58AA7}"/>
              </a:ext>
            </a:extLst>
          </p:cNvPr>
          <p:cNvSpPr txBox="1"/>
          <p:nvPr/>
        </p:nvSpPr>
        <p:spPr>
          <a:xfrm>
            <a:off x="3135086" y="5287376"/>
            <a:ext cx="4380138" cy="707886"/>
          </a:xfrm>
          <a:prstGeom prst="rect">
            <a:avLst/>
          </a:prstGeom>
          <a:ln w="381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l-NL" sz="2000" dirty="0"/>
              <a:t>Dit wordt de inleveropdracht van morgen </a:t>
            </a:r>
          </a:p>
          <a:p>
            <a:r>
              <a:rPr lang="nl-NL" sz="2000" dirty="0">
                <a:sym typeface="Wingdings" panose="05000000000000000000" pitchFamily="2" charset="2"/>
              </a:rPr>
              <a:t>Morgen ook nog tijd in de les</a:t>
            </a:r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1259586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7422F06-6017-4361-8872-E0E2CEB20B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81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AF1DD38-E9D8-4792-9F6C-64300B35D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7"/>
            <a:ext cx="3415612" cy="5571066"/>
          </a:xfrm>
        </p:spPr>
        <p:txBody>
          <a:bodyPr>
            <a:normAutofit/>
          </a:bodyPr>
          <a:lstStyle/>
          <a:p>
            <a:r>
              <a:rPr lang="nl-NL">
                <a:solidFill>
                  <a:srgbClr val="FFFFFF"/>
                </a:solidFill>
              </a:rPr>
              <a:t>Wat gaan we doen ?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A85DFE2A-EBD5-4D45-BEF7-4A40EF5952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2755911"/>
              </p:ext>
            </p:extLst>
          </p:nvPr>
        </p:nvGraphicFramePr>
        <p:xfrm>
          <a:off x="5603875" y="954088"/>
          <a:ext cx="5641975" cy="492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65057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C6BD4A-49EA-43BF-8CDC-4FDBAA9B2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Bissectrice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04F77D7-CBA2-4815-B1EB-9F7ED593A4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Bissectrice	=	Lijn die door het midden van een hoek loopt en dus de hoek 			in twee gelijke delen splitst.</a:t>
            </a:r>
          </a:p>
          <a:p>
            <a:pPr marL="0" indent="0">
              <a:buNone/>
            </a:pPr>
            <a:r>
              <a:rPr lang="nl-NL" dirty="0">
                <a:sym typeface="Wingdings" panose="05000000000000000000" pitchFamily="2" charset="2"/>
              </a:rPr>
              <a:t>Stipjes in de hoeken</a:t>
            </a:r>
          </a:p>
        </p:txBody>
      </p:sp>
      <p:cxnSp>
        <p:nvCxnSpPr>
          <p:cNvPr id="6" name="Rechte verbindingslijn 5">
            <a:extLst>
              <a:ext uri="{FF2B5EF4-FFF2-40B4-BE49-F238E27FC236}">
                <a16:creationId xmlns:a16="http://schemas.microsoft.com/office/drawing/2014/main" id="{DD65924B-8439-47B4-8A02-45D5303E369A}"/>
              </a:ext>
            </a:extLst>
          </p:cNvPr>
          <p:cNvCxnSpPr>
            <a:cxnSpLocks/>
          </p:cNvCxnSpPr>
          <p:nvPr/>
        </p:nvCxnSpPr>
        <p:spPr>
          <a:xfrm rot="-600000">
            <a:off x="5801701" y="4422407"/>
            <a:ext cx="5806795" cy="0"/>
          </a:xfrm>
          <a:prstGeom prst="line">
            <a:avLst/>
          </a:prstGeom>
          <a:ln w="28575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grpSp>
        <p:nvGrpSpPr>
          <p:cNvPr id="12" name="Groep 11">
            <a:extLst>
              <a:ext uri="{FF2B5EF4-FFF2-40B4-BE49-F238E27FC236}">
                <a16:creationId xmlns:a16="http://schemas.microsoft.com/office/drawing/2014/main" id="{8F9E1CEC-0F01-4B96-8D2B-966FEEB090E4}"/>
              </a:ext>
            </a:extLst>
          </p:cNvPr>
          <p:cNvGrpSpPr/>
          <p:nvPr/>
        </p:nvGrpSpPr>
        <p:grpSpPr>
          <a:xfrm>
            <a:off x="5433634" y="4744200"/>
            <a:ext cx="5452176" cy="369307"/>
            <a:chOff x="5433634" y="4744200"/>
            <a:chExt cx="5452176" cy="369307"/>
          </a:xfrm>
        </p:grpSpPr>
        <p:cxnSp>
          <p:nvCxnSpPr>
            <p:cNvPr id="5" name="Rechte verbindingslijn 4">
              <a:extLst>
                <a:ext uri="{FF2B5EF4-FFF2-40B4-BE49-F238E27FC236}">
                  <a16:creationId xmlns:a16="http://schemas.microsoft.com/office/drawing/2014/main" id="{CE1A5F64-8042-4A4B-80D6-66B44321040B}"/>
                </a:ext>
              </a:extLst>
            </p:cNvPr>
            <p:cNvCxnSpPr/>
            <p:nvPr/>
          </p:nvCxnSpPr>
          <p:spPr>
            <a:xfrm>
              <a:off x="5845810" y="4928870"/>
              <a:ext cx="5040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kstvak 9">
              <a:extLst>
                <a:ext uri="{FF2B5EF4-FFF2-40B4-BE49-F238E27FC236}">
                  <a16:creationId xmlns:a16="http://schemas.microsoft.com/office/drawing/2014/main" id="{8FD57652-A413-46F9-8CF0-B97DEBAF85F9}"/>
                </a:ext>
              </a:extLst>
            </p:cNvPr>
            <p:cNvSpPr txBox="1"/>
            <p:nvPr/>
          </p:nvSpPr>
          <p:spPr>
            <a:xfrm>
              <a:off x="5433634" y="4744200"/>
              <a:ext cx="457200" cy="3693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/>
                <a:t>A</a:t>
              </a:r>
            </a:p>
          </p:txBody>
        </p:sp>
      </p:grpSp>
      <p:cxnSp>
        <p:nvCxnSpPr>
          <p:cNvPr id="19" name="Rechte verbindingslijn 18">
            <a:extLst>
              <a:ext uri="{FF2B5EF4-FFF2-40B4-BE49-F238E27FC236}">
                <a16:creationId xmlns:a16="http://schemas.microsoft.com/office/drawing/2014/main" id="{0C221429-DFC5-445A-9EB8-96730578289D}"/>
              </a:ext>
            </a:extLst>
          </p:cNvPr>
          <p:cNvCxnSpPr/>
          <p:nvPr/>
        </p:nvCxnSpPr>
        <p:spPr>
          <a:xfrm rot="20400000">
            <a:off x="5698686" y="4064685"/>
            <a:ext cx="5040000" cy="0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vaal 12">
            <a:extLst>
              <a:ext uri="{FF2B5EF4-FFF2-40B4-BE49-F238E27FC236}">
                <a16:creationId xmlns:a16="http://schemas.microsoft.com/office/drawing/2014/main" id="{06EB6886-61B6-40B6-939C-8979C9191A0C}"/>
              </a:ext>
            </a:extLst>
          </p:cNvPr>
          <p:cNvSpPr/>
          <p:nvPr/>
        </p:nvSpPr>
        <p:spPr>
          <a:xfrm>
            <a:off x="7505561" y="4355720"/>
            <a:ext cx="180000" cy="1800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Ovaal 21">
            <a:extLst>
              <a:ext uri="{FF2B5EF4-FFF2-40B4-BE49-F238E27FC236}">
                <a16:creationId xmlns:a16="http://schemas.microsoft.com/office/drawing/2014/main" id="{81625D58-495D-4115-ACD6-1773EB0EAB35}"/>
              </a:ext>
            </a:extLst>
          </p:cNvPr>
          <p:cNvSpPr/>
          <p:nvPr/>
        </p:nvSpPr>
        <p:spPr>
          <a:xfrm>
            <a:off x="7505561" y="4692284"/>
            <a:ext cx="180000" cy="1800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0670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D1526B-CF1D-4615-99ED-74DF14DFB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6066818" cy="1499616"/>
          </a:xfrm>
        </p:spPr>
        <p:txBody>
          <a:bodyPr>
            <a:normAutofit/>
          </a:bodyPr>
          <a:lstStyle/>
          <a:p>
            <a:r>
              <a:rPr lang="nl-NL" dirty="0"/>
              <a:t>Bissectrice tekenen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842D799-566B-42E6-9887-4F3AE92DD0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6066818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u="sng" dirty="0"/>
              <a:t>Stappenplan</a:t>
            </a:r>
          </a:p>
          <a:p>
            <a:pPr marL="457200" indent="-457200">
              <a:buAutoNum type="arabicPeriod"/>
            </a:pPr>
            <a:r>
              <a:rPr lang="nl-NL" dirty="0"/>
              <a:t>Meet het aantal graden van de hoek met je </a:t>
            </a:r>
            <a:r>
              <a:rPr lang="nl-NL" dirty="0" err="1"/>
              <a:t>geo</a:t>
            </a:r>
            <a:endParaRPr lang="nl-NL" dirty="0"/>
          </a:p>
          <a:p>
            <a:pPr marL="457200" indent="-457200">
              <a:buAutoNum type="arabicPeriod"/>
            </a:pPr>
            <a:r>
              <a:rPr lang="nl-NL" dirty="0"/>
              <a:t>Zet op de helft van dit aantal graden een stip</a:t>
            </a:r>
          </a:p>
          <a:p>
            <a:pPr marL="457200" indent="-457200">
              <a:buAutoNum type="arabicPeriod"/>
            </a:pPr>
            <a:r>
              <a:rPr lang="nl-NL" dirty="0"/>
              <a:t>Trek een lijn vanuit de hoek door je stip</a:t>
            </a:r>
          </a:p>
          <a:p>
            <a:pPr marL="457200" indent="-457200">
              <a:buAutoNum type="arabicPeriod"/>
            </a:pPr>
            <a:r>
              <a:rPr lang="nl-NL" dirty="0"/>
              <a:t>Zet de tekentjes in de hoek</a:t>
            </a:r>
          </a:p>
          <a:p>
            <a:pPr marL="457200" indent="-457200">
              <a:buAutoNum type="arabicPeriod"/>
            </a:pPr>
            <a:endParaRPr lang="nl-NL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AB4082B-F313-4957-873A-AABCAAFE846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4841" r="-1" b="-1"/>
          <a:stretch/>
        </p:blipFill>
        <p:spPr>
          <a:xfrm>
            <a:off x="7552266" y="10"/>
            <a:ext cx="4639733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900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52A83E-8D38-4760-8F83-C7D197BC0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8018272" cy="1499616"/>
          </a:xfrm>
        </p:spPr>
        <p:txBody>
          <a:bodyPr>
            <a:normAutofit/>
          </a:bodyPr>
          <a:lstStyle/>
          <a:p>
            <a:r>
              <a:rPr lang="nl-NL" dirty="0"/>
              <a:t>Opdrachtje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B3C27FD-2514-4284-AA27-55738DC58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1918" y="2434351"/>
            <a:ext cx="2724912" cy="431074"/>
          </a:xfr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Teken hoek A van 120°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7D7B666-D5E6-48CE-B26A-FB5E5C34AF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325601"/>
            <a:ext cx="2286920" cy="39080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6EE670A-A41A-44AD-BC1C-2090365EB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4394539"/>
            <a:ext cx="2286920" cy="2029724"/>
          </a:xfrm>
          <a:prstGeom prst="rect">
            <a:avLst/>
          </a:prstGeom>
          <a:solidFill>
            <a:schemeClr val="tx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jdelijke aanduiding voor inhoud 2">
            <a:extLst>
              <a:ext uri="{FF2B5EF4-FFF2-40B4-BE49-F238E27FC236}">
                <a16:creationId xmlns:a16="http://schemas.microsoft.com/office/drawing/2014/main" id="{B3CC81AD-A366-4980-BF09-487D70BFEDC8}"/>
              </a:ext>
            </a:extLst>
          </p:cNvPr>
          <p:cNvSpPr txBox="1">
            <a:spLocks/>
          </p:cNvSpPr>
          <p:nvPr/>
        </p:nvSpPr>
        <p:spPr>
          <a:xfrm>
            <a:off x="3605350" y="2977762"/>
            <a:ext cx="3709415" cy="431074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Tw Cen MT" panose="020B0602020104020603" pitchFamily="34" charset="0"/>
              <a:buNone/>
            </a:pPr>
            <a:r>
              <a:rPr lang="nl-NL" dirty="0"/>
              <a:t>Teken de bissectrice van hoek A</a:t>
            </a:r>
          </a:p>
        </p:txBody>
      </p:sp>
      <p:sp>
        <p:nvSpPr>
          <p:cNvPr id="7" name="Tijdelijke aanduiding voor inhoud 2">
            <a:extLst>
              <a:ext uri="{FF2B5EF4-FFF2-40B4-BE49-F238E27FC236}">
                <a16:creationId xmlns:a16="http://schemas.microsoft.com/office/drawing/2014/main" id="{DD96D3AB-BA02-4426-A21A-F8AB3E0631D0}"/>
              </a:ext>
            </a:extLst>
          </p:cNvPr>
          <p:cNvSpPr txBox="1">
            <a:spLocks/>
          </p:cNvSpPr>
          <p:nvPr/>
        </p:nvSpPr>
        <p:spPr>
          <a:xfrm>
            <a:off x="2412107" y="3612447"/>
            <a:ext cx="2594282" cy="431074"/>
          </a:xfrm>
          <a:prstGeom prst="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Tw Cen MT" panose="020B0602020104020603" pitchFamily="34" charset="0"/>
              <a:buNone/>
            </a:pPr>
            <a:r>
              <a:rPr lang="nl-NL" dirty="0"/>
              <a:t>Teken hoek B van 60°</a:t>
            </a:r>
          </a:p>
        </p:txBody>
      </p:sp>
      <p:sp>
        <p:nvSpPr>
          <p:cNvPr id="9" name="Tijdelijke aanduiding voor inhoud 2">
            <a:extLst>
              <a:ext uri="{FF2B5EF4-FFF2-40B4-BE49-F238E27FC236}">
                <a16:creationId xmlns:a16="http://schemas.microsoft.com/office/drawing/2014/main" id="{634E9E2C-C86C-4B22-BEB3-7844E1BF82E4}"/>
              </a:ext>
            </a:extLst>
          </p:cNvPr>
          <p:cNvSpPr txBox="1">
            <a:spLocks/>
          </p:cNvSpPr>
          <p:nvPr/>
        </p:nvSpPr>
        <p:spPr>
          <a:xfrm>
            <a:off x="3605350" y="4247132"/>
            <a:ext cx="3709415" cy="431074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Tw Cen MT" panose="020B0602020104020603" pitchFamily="34" charset="0"/>
              <a:buNone/>
            </a:pPr>
            <a:r>
              <a:rPr lang="nl-NL" dirty="0"/>
              <a:t>Teken de bissectrice van hoek B</a:t>
            </a:r>
          </a:p>
        </p:txBody>
      </p:sp>
      <p:sp>
        <p:nvSpPr>
          <p:cNvPr id="11" name="Tijdelijke aanduiding voor inhoud 2">
            <a:extLst>
              <a:ext uri="{FF2B5EF4-FFF2-40B4-BE49-F238E27FC236}">
                <a16:creationId xmlns:a16="http://schemas.microsoft.com/office/drawing/2014/main" id="{A9586D80-B13D-43A5-988C-2904D6101431}"/>
              </a:ext>
            </a:extLst>
          </p:cNvPr>
          <p:cNvSpPr txBox="1">
            <a:spLocks/>
          </p:cNvSpPr>
          <p:nvPr/>
        </p:nvSpPr>
        <p:spPr>
          <a:xfrm>
            <a:off x="1029840" y="1766095"/>
            <a:ext cx="2764534" cy="431074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45720" tIns="45720" rIns="45720" bIns="45720" rtlCol="0">
            <a:normAutofit fontScale="925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Tw Cen MT" panose="020B0602020104020603" pitchFamily="34" charset="0"/>
              <a:buNone/>
            </a:pPr>
            <a:r>
              <a:rPr lang="nl-NL" dirty="0"/>
              <a:t>Teken lijnstuk AB van 4cm</a:t>
            </a:r>
          </a:p>
        </p:txBody>
      </p:sp>
      <p:sp>
        <p:nvSpPr>
          <p:cNvPr id="12" name="Tijdelijke aanduiding voor inhoud 2">
            <a:extLst>
              <a:ext uri="{FF2B5EF4-FFF2-40B4-BE49-F238E27FC236}">
                <a16:creationId xmlns:a16="http://schemas.microsoft.com/office/drawing/2014/main" id="{415DF15D-AA5C-4F92-B052-630107D95552}"/>
              </a:ext>
            </a:extLst>
          </p:cNvPr>
          <p:cNvSpPr txBox="1">
            <a:spLocks/>
          </p:cNvSpPr>
          <p:nvPr/>
        </p:nvSpPr>
        <p:spPr>
          <a:xfrm>
            <a:off x="1024129" y="5085428"/>
            <a:ext cx="3521746" cy="431074"/>
          </a:xfrm>
          <a:prstGeom prst="rect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Tw Cen MT" panose="020B0602020104020603" pitchFamily="34" charset="0"/>
              <a:buNone/>
            </a:pPr>
            <a:r>
              <a:rPr lang="nl-NL" dirty="0"/>
              <a:t>Stuur een foto van je tekening</a:t>
            </a:r>
          </a:p>
        </p:txBody>
      </p:sp>
    </p:spTree>
    <p:extLst>
      <p:ext uri="{BB962C8B-B14F-4D97-AF65-F5344CB8AC3E}">
        <p14:creationId xmlns:p14="http://schemas.microsoft.com/office/powerpoint/2010/main" val="399212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6" grpId="0" animBg="1"/>
      <p:bldP spid="7" grpId="0" animBg="1"/>
      <p:bldP spid="9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1AEB8A9-B768-4E30-BA55-D919E6687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0001" y="-2"/>
            <a:ext cx="4069936" cy="68580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B13E08C-45AD-48F6-960B-B1BEFB5D5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0039" y="640080"/>
            <a:ext cx="3429855" cy="5613236"/>
          </a:xfrm>
        </p:spPr>
        <p:txBody>
          <a:bodyPr anchor="ctr">
            <a:normAutofit/>
          </a:bodyPr>
          <a:lstStyle/>
          <a:p>
            <a:r>
              <a:rPr lang="nl-NL">
                <a:solidFill>
                  <a:srgbClr val="FFFFFF"/>
                </a:solidFill>
              </a:rPr>
              <a:t>Vragen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130642A-7F59-4A18-AF72-C46058C757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9818" y="640080"/>
            <a:ext cx="7172138" cy="3745107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Hoeken meten en tekenen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Spiegelen in een lijn/punt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Soorten symmetrie (Volgende les)</a:t>
            </a:r>
          </a:p>
        </p:txBody>
      </p:sp>
      <p:pic>
        <p:nvPicPr>
          <p:cNvPr id="7" name="Graphic 6" descr="Liniaal">
            <a:extLst>
              <a:ext uri="{FF2B5EF4-FFF2-40B4-BE49-F238E27FC236}">
                <a16:creationId xmlns:a16="http://schemas.microsoft.com/office/drawing/2014/main" id="{084B03D9-BC48-4806-8000-3DB61352BB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46904" y="4553084"/>
            <a:ext cx="1685977" cy="1685977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7D3B5DBB-B63D-4F8D-A87D-79D501819109}"/>
              </a:ext>
            </a:extLst>
          </p:cNvPr>
          <p:cNvSpPr txBox="1"/>
          <p:nvPr/>
        </p:nvSpPr>
        <p:spPr>
          <a:xfrm>
            <a:off x="4691509" y="2979438"/>
            <a:ext cx="4441372" cy="13234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l-NL" sz="2000" dirty="0"/>
              <a:t>Geen vragen over deze onderwerpen ?</a:t>
            </a:r>
          </a:p>
          <a:p>
            <a:r>
              <a:rPr lang="nl-NL" sz="2000" dirty="0">
                <a:sym typeface="Wingdings" panose="05000000000000000000" pitchFamily="2" charset="2"/>
              </a:rPr>
              <a:t>Maken opdracht 58 en 59 blz. 160</a:t>
            </a:r>
          </a:p>
          <a:p>
            <a:r>
              <a:rPr lang="nl-NL" sz="2000" dirty="0">
                <a:sym typeface="Wingdings" panose="05000000000000000000" pitchFamily="2" charset="2"/>
              </a:rPr>
              <a:t>Verlaat de vergadering</a:t>
            </a:r>
          </a:p>
          <a:p>
            <a:r>
              <a:rPr lang="nl-NL" sz="2000" dirty="0">
                <a:sym typeface="Wingdings" panose="05000000000000000000" pitchFamily="2" charset="2"/>
              </a:rPr>
              <a:t>Om 13.40 terug in de vergadering !</a:t>
            </a:r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26371396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B3B5BA-1E0A-4577-BF13-4E1B4AC2C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Spiegelen in een lijn/punt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6A886573-C3EC-4EA5-8310-42E8137B6F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128" y="1809656"/>
            <a:ext cx="6515435" cy="3645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11413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B3B5BA-1E0A-4577-BF13-4E1B4AC2C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Spiegelen in een lijn/punt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736A2597-4E16-4DC7-97EF-B0E88A2A27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128" y="1824895"/>
            <a:ext cx="6572588" cy="3695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267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D635E3-165D-406A-B3A4-062362B3A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Hoeken meten/tekenen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19CFB8D-E093-4D5A-B920-2352AE6A16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9" y="2286000"/>
            <a:ext cx="2058706" cy="1499616"/>
          </a:xfrm>
        </p:spPr>
        <p:txBody>
          <a:bodyPr/>
          <a:lstStyle/>
          <a:p>
            <a:pPr marL="0" indent="0">
              <a:buNone/>
            </a:pPr>
            <a:r>
              <a:rPr lang="nl-NL" u="sng" dirty="0"/>
              <a:t>Benodigdheden</a:t>
            </a:r>
          </a:p>
          <a:p>
            <a:pPr>
              <a:buFontTx/>
              <a:buChar char="-"/>
            </a:pPr>
            <a:r>
              <a:rPr lang="nl-NL" dirty="0"/>
              <a:t>Geodriehoek</a:t>
            </a:r>
          </a:p>
          <a:p>
            <a:pPr>
              <a:buFontTx/>
              <a:buChar char="-"/>
            </a:pPr>
            <a:r>
              <a:rPr lang="nl-NL" dirty="0"/>
              <a:t>Schrift</a:t>
            </a:r>
          </a:p>
        </p:txBody>
      </p:sp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id="{1A4B10A1-35F5-419C-A2D6-52A6B24C935A}"/>
              </a:ext>
            </a:extLst>
          </p:cNvPr>
          <p:cNvSpPr txBox="1">
            <a:spLocks/>
          </p:cNvSpPr>
          <p:nvPr/>
        </p:nvSpPr>
        <p:spPr>
          <a:xfrm>
            <a:off x="3606219" y="2950899"/>
            <a:ext cx="3121151" cy="981021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Tw Cen MT" panose="020B0602020104020603" pitchFamily="34" charset="0"/>
              <a:buNone/>
            </a:pPr>
            <a:r>
              <a:rPr lang="nl-NL" u="sng" dirty="0"/>
              <a:t>Stap 1</a:t>
            </a:r>
          </a:p>
          <a:p>
            <a:pPr marL="0" indent="0">
              <a:buNone/>
            </a:pPr>
            <a:r>
              <a:rPr lang="nl-NL" dirty="0"/>
              <a:t>Teken lijnstuk AB van 4 cm</a:t>
            </a:r>
          </a:p>
        </p:txBody>
      </p:sp>
      <p:sp>
        <p:nvSpPr>
          <p:cNvPr id="5" name="Tijdelijke aanduiding voor inhoud 2">
            <a:extLst>
              <a:ext uri="{FF2B5EF4-FFF2-40B4-BE49-F238E27FC236}">
                <a16:creationId xmlns:a16="http://schemas.microsoft.com/office/drawing/2014/main" id="{FA173F73-FDC3-423E-8D61-7E596165B624}"/>
              </a:ext>
            </a:extLst>
          </p:cNvPr>
          <p:cNvSpPr txBox="1">
            <a:spLocks/>
          </p:cNvSpPr>
          <p:nvPr/>
        </p:nvSpPr>
        <p:spPr>
          <a:xfrm>
            <a:off x="4323588" y="3838737"/>
            <a:ext cx="3121151" cy="981021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Tw Cen MT" panose="020B0602020104020603" pitchFamily="34" charset="0"/>
              <a:buNone/>
            </a:pPr>
            <a:r>
              <a:rPr lang="nl-NL" u="sng" dirty="0"/>
              <a:t>Stap 2</a:t>
            </a:r>
          </a:p>
          <a:p>
            <a:pPr marL="0" indent="0">
              <a:buNone/>
            </a:pPr>
            <a:r>
              <a:rPr lang="nl-NL" dirty="0"/>
              <a:t>Teken hoek A van 100° </a:t>
            </a:r>
          </a:p>
        </p:txBody>
      </p:sp>
      <p:sp>
        <p:nvSpPr>
          <p:cNvPr id="6" name="Tijdelijke aanduiding voor inhoud 2">
            <a:extLst>
              <a:ext uri="{FF2B5EF4-FFF2-40B4-BE49-F238E27FC236}">
                <a16:creationId xmlns:a16="http://schemas.microsoft.com/office/drawing/2014/main" id="{23C746B1-6D5A-4B2D-904B-89C00596FC66}"/>
              </a:ext>
            </a:extLst>
          </p:cNvPr>
          <p:cNvSpPr txBox="1">
            <a:spLocks/>
          </p:cNvSpPr>
          <p:nvPr/>
        </p:nvSpPr>
        <p:spPr>
          <a:xfrm>
            <a:off x="5040957" y="4819758"/>
            <a:ext cx="3121151" cy="981021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Tw Cen MT" panose="020B0602020104020603" pitchFamily="34" charset="0"/>
              <a:buNone/>
            </a:pPr>
            <a:r>
              <a:rPr lang="nl-NL" u="sng" dirty="0"/>
              <a:t>Stap 3</a:t>
            </a:r>
          </a:p>
          <a:p>
            <a:pPr marL="0" indent="0">
              <a:buNone/>
            </a:pPr>
            <a:r>
              <a:rPr lang="nl-NL" dirty="0"/>
              <a:t>Teken hoek B van 20° </a:t>
            </a:r>
          </a:p>
        </p:txBody>
      </p:sp>
    </p:spTree>
    <p:extLst>
      <p:ext uri="{BB962C8B-B14F-4D97-AF65-F5344CB8AC3E}">
        <p14:creationId xmlns:p14="http://schemas.microsoft.com/office/powerpoint/2010/main" val="4882150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">
  <a:themeElements>
    <a:clrScheme name="Integra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552</TotalTime>
  <Words>380</Words>
  <Application>Microsoft Office PowerPoint</Application>
  <PresentationFormat>Breedbeeld</PresentationFormat>
  <Paragraphs>62</Paragraphs>
  <Slides>12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7" baseType="lpstr">
      <vt:lpstr>Arial</vt:lpstr>
      <vt:lpstr>Tw Cen MT</vt:lpstr>
      <vt:lpstr>Tw Cen MT Condensed</vt:lpstr>
      <vt:lpstr>Wingdings 3</vt:lpstr>
      <vt:lpstr>Integraal</vt:lpstr>
      <vt:lpstr>Wiskunde</vt:lpstr>
      <vt:lpstr>Wat gaan we doen ?</vt:lpstr>
      <vt:lpstr>Bissectrice </vt:lpstr>
      <vt:lpstr>Bissectrice tekenen</vt:lpstr>
      <vt:lpstr>Opdrachtje</vt:lpstr>
      <vt:lpstr>Vragen</vt:lpstr>
      <vt:lpstr>Spiegelen in een lijn/punt</vt:lpstr>
      <vt:lpstr>Spiegelen in een lijn/punt</vt:lpstr>
      <vt:lpstr>Hoeken meten/tekenen</vt:lpstr>
      <vt:lpstr>Toets h4</vt:lpstr>
      <vt:lpstr>Opdrachten bespreken</vt:lpstr>
      <vt:lpstr>Thuiswerk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Wiskunde</dc:title>
  <dc:creator>Nienke Bos</dc:creator>
  <cp:lastModifiedBy>Nienke Bos</cp:lastModifiedBy>
  <cp:revision>5</cp:revision>
  <dcterms:created xsi:type="dcterms:W3CDTF">2021-01-26T22:19:01Z</dcterms:created>
  <dcterms:modified xsi:type="dcterms:W3CDTF">2021-01-27T18:55:34Z</dcterms:modified>
</cp:coreProperties>
</file>